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94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19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19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71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5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81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2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23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8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65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29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AF97-C935-49A6-BF2B-6801F5D0A603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8515-867E-4CEE-81F1-BD9AA1CDB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5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87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89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7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9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40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Burdon</dc:creator>
  <cp:lastModifiedBy>Chelsea Burdon</cp:lastModifiedBy>
  <cp:revision>1</cp:revision>
  <dcterms:created xsi:type="dcterms:W3CDTF">2021-08-12T02:32:07Z</dcterms:created>
  <dcterms:modified xsi:type="dcterms:W3CDTF">2021-08-12T02:33:38Z</dcterms:modified>
</cp:coreProperties>
</file>